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329" r:id="rId2"/>
    <p:sldId id="298" r:id="rId3"/>
    <p:sldId id="327" r:id="rId4"/>
    <p:sldId id="306" r:id="rId5"/>
    <p:sldId id="30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Greek word for “draws” has the meaning of attracting, alluring or inciting and includes either coercion or persuasion. Vine notes that this word differs from a different Greek word which indicates a violent (against the will) form. John 21:6, 8</a:t>
            </a:r>
          </a:p>
          <a:p>
            <a:r>
              <a:rPr lang="en-US" dirty="0"/>
              <a:t>Drawn by that which attracts us: “pie anyone?”		</a:t>
            </a:r>
          </a:p>
          <a:p>
            <a:r>
              <a:rPr lang="en-US" dirty="0"/>
              <a:t>Note Vine’s definition of “draw”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433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147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9875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can’t be this, so it must be that…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53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8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5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9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6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7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4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1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0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2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March 4,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9668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83" y="1387928"/>
            <a:ext cx="8977746" cy="5170646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500" b="1" dirty="0"/>
              <a:t>Why didn’t they come to Jesus?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The Father hadn’t drawn them</a:t>
            </a:r>
            <a:r>
              <a:rPr lang="en-US" sz="2800" dirty="0"/>
              <a:t>. (verse 44)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dirty="0"/>
              <a:t>How is it that the Father </a:t>
            </a:r>
            <a:r>
              <a:rPr lang="en-US" sz="3500" i="1" dirty="0"/>
              <a:t>“</a:t>
            </a:r>
            <a:r>
              <a:rPr lang="en-US" sz="3500" b="1" i="1" dirty="0"/>
              <a:t>draws</a:t>
            </a:r>
            <a:r>
              <a:rPr lang="en-US" sz="3500" i="1" dirty="0"/>
              <a:t>” </a:t>
            </a:r>
            <a:r>
              <a:rPr lang="en-US" sz="3500" dirty="0"/>
              <a:t>us?</a:t>
            </a:r>
          </a:p>
          <a:p>
            <a:pPr>
              <a:spcBef>
                <a:spcPts val="0"/>
              </a:spcBef>
            </a:pPr>
            <a:r>
              <a:rPr lang="en-US" sz="3000" b="1" dirty="0"/>
              <a:t>Through His teaching</a:t>
            </a:r>
            <a:r>
              <a:rPr lang="en-US" sz="2800" dirty="0"/>
              <a:t>. </a:t>
            </a:r>
            <a:r>
              <a:rPr lang="en-US" sz="2800" i="1" dirty="0"/>
              <a:t>“They shall all be </a:t>
            </a:r>
            <a:r>
              <a:rPr lang="en-US" sz="2800" b="1" i="1" dirty="0"/>
              <a:t>taught of God</a:t>
            </a:r>
            <a:r>
              <a:rPr lang="en-US" sz="2800" i="1" dirty="0"/>
              <a:t>.”</a:t>
            </a:r>
            <a:r>
              <a:rPr lang="en-US" sz="2800" dirty="0"/>
              <a:t> (verse 45; cf. Ephesians 4:20-21; Colossians 2:6-7; Matthew 11:28-30; Hebrews 8:11; 2 Timothy 2:2, 24)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With reason and persuasion. (Acts 17:1-4; 19:8-9)</a:t>
            </a:r>
          </a:p>
          <a:p>
            <a:pPr>
              <a:spcBef>
                <a:spcPts val="0"/>
              </a:spcBef>
            </a:pPr>
            <a:r>
              <a:rPr lang="en-US" sz="3000" b="1" dirty="0"/>
              <a:t>Through His sacrifice</a:t>
            </a:r>
            <a:r>
              <a:rPr lang="en-US" sz="2800" dirty="0"/>
              <a:t>. (John 12:32; 1 Corinthians 1:18ff)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Through the </a:t>
            </a:r>
            <a:r>
              <a:rPr lang="en-US" sz="3000" i="1" dirty="0"/>
              <a:t>“</a:t>
            </a:r>
            <a:r>
              <a:rPr lang="en-US" sz="3000" b="1" i="1" dirty="0"/>
              <a:t>riches of His kindness</a:t>
            </a:r>
            <a:r>
              <a:rPr lang="en-US" sz="3000" i="1" dirty="0"/>
              <a:t>”</a:t>
            </a:r>
            <a:r>
              <a:rPr lang="en-US" sz="3000" dirty="0"/>
              <a:t> </a:t>
            </a:r>
            <a:r>
              <a:rPr lang="en-US" sz="2800" dirty="0"/>
              <a:t>(Romans 2:4; cf. Jeremiah 31:3).</a:t>
            </a:r>
          </a:p>
        </p:txBody>
      </p:sp>
    </p:spTree>
    <p:extLst>
      <p:ext uri="{BB962C8B-B14F-4D97-AF65-F5344CB8AC3E}">
        <p14:creationId xmlns:p14="http://schemas.microsoft.com/office/powerpoint/2010/main" val="21967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1791"/>
            <a:ext cx="8229600" cy="2062103"/>
          </a:xfrm>
        </p:spPr>
        <p:txBody>
          <a:bodyPr>
            <a:spAutoFit/>
          </a:bodyPr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b="1" i="1" dirty="0"/>
              <a:t>Drawing =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i="1" dirty="0"/>
              <a:t>“</a:t>
            </a:r>
            <a:r>
              <a:rPr lang="en-US" sz="4000" b="1" i="1" dirty="0"/>
              <a:t>Heard</a:t>
            </a:r>
            <a:r>
              <a:rPr lang="en-US" sz="4000" i="1" dirty="0"/>
              <a:t> … </a:t>
            </a:r>
            <a:r>
              <a:rPr lang="en-US" sz="4000" b="1" i="1" dirty="0"/>
              <a:t>learned</a:t>
            </a:r>
            <a:r>
              <a:rPr lang="en-US" sz="4000" i="1" dirty="0"/>
              <a:t> … </a:t>
            </a:r>
            <a:r>
              <a:rPr lang="en-US" sz="4000" b="1" i="1" dirty="0"/>
              <a:t>comes</a:t>
            </a:r>
            <a:r>
              <a:rPr lang="en-US" sz="4000" i="1" dirty="0"/>
              <a:t>”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(verse 45)</a:t>
            </a:r>
          </a:p>
        </p:txBody>
      </p:sp>
    </p:spTree>
    <p:extLst>
      <p:ext uri="{BB962C8B-B14F-4D97-AF65-F5344CB8AC3E}">
        <p14:creationId xmlns:p14="http://schemas.microsoft.com/office/powerpoint/2010/main" val="42708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279292"/>
            <a:ext cx="8804324" cy="5493812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b="1" dirty="0"/>
              <a:t>The importance of teaching in order to come to Jesus: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Because no one </a:t>
            </a:r>
            <a:r>
              <a:rPr lang="en-US" sz="2700" i="1" dirty="0"/>
              <a:t>“</a:t>
            </a:r>
            <a:r>
              <a:rPr lang="en-US" sz="2700" b="1" i="1" dirty="0"/>
              <a:t>has seen the Father, except the One who is from God; He has seen the Father</a:t>
            </a:r>
            <a:r>
              <a:rPr lang="en-US" sz="2700" i="1" dirty="0"/>
              <a:t>.”</a:t>
            </a:r>
            <a:r>
              <a:rPr lang="en-US" sz="2700" dirty="0"/>
              <a:t> (verse 46)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We can’t know the mind of God unless revealed to us. (1 Corinthians 2:10-12)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Therefore, </a:t>
            </a:r>
            <a:r>
              <a:rPr lang="en-US" sz="2700" b="1" dirty="0"/>
              <a:t>we need to believe </a:t>
            </a:r>
            <a:r>
              <a:rPr lang="en-US" sz="2700" dirty="0"/>
              <a:t>(via the signs) that Jesus is from the Father and </a:t>
            </a:r>
            <a:r>
              <a:rPr lang="en-US" sz="2700" b="1" dirty="0"/>
              <a:t>partake of Him </a:t>
            </a:r>
            <a:r>
              <a:rPr lang="en-US" sz="2700" dirty="0"/>
              <a:t>(verses 47-48) and understand the </a:t>
            </a:r>
            <a:r>
              <a:rPr lang="en-US" sz="2700" b="1" dirty="0"/>
              <a:t>temporal bread they seek won’t accomplish what He came to provide </a:t>
            </a:r>
            <a:r>
              <a:rPr lang="en-US" sz="2700" dirty="0"/>
              <a:t>(verses 49-51)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Note Jesus’ concluding words to His disciples: </a:t>
            </a:r>
            <a:r>
              <a:rPr lang="en-US" sz="2700" i="1" dirty="0"/>
              <a:t>“It is </a:t>
            </a:r>
            <a:r>
              <a:rPr lang="en-US" sz="2700" b="1" i="1" dirty="0"/>
              <a:t>the Spirit who gives life</a:t>
            </a:r>
            <a:r>
              <a:rPr lang="en-US" sz="2700" i="1" dirty="0"/>
              <a:t>; the flesh profits nothing; </a:t>
            </a:r>
            <a:r>
              <a:rPr lang="en-US" sz="2700" b="1" i="1" dirty="0"/>
              <a:t>the words that I have spoken are spirit and are life</a:t>
            </a:r>
            <a:r>
              <a:rPr lang="en-US" sz="2700" i="1" dirty="0"/>
              <a:t>.”</a:t>
            </a:r>
            <a:r>
              <a:rPr lang="en-US" sz="2700" dirty="0"/>
              <a:t> (verse 63)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48981-7181-4843-8954-F2EAFAD3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4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288345"/>
            <a:ext cx="8804324" cy="5493812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i="1" dirty="0"/>
              <a:t>“</a:t>
            </a:r>
            <a:r>
              <a:rPr lang="en-US" sz="2700" b="1" i="1" dirty="0"/>
              <a:t>The Jews began to argue with one another</a:t>
            </a:r>
            <a:r>
              <a:rPr lang="en-US" sz="2700" i="1" dirty="0"/>
              <a:t>, saying</a:t>
            </a:r>
            <a:r>
              <a:rPr lang="en-US" sz="2700" b="1" i="1" dirty="0"/>
              <a:t>, </a:t>
            </a:r>
            <a:r>
              <a:rPr lang="en-US" sz="2700" i="1" dirty="0"/>
              <a:t>‘</a:t>
            </a:r>
            <a:r>
              <a:rPr lang="en-US" sz="2700" b="1" i="1" dirty="0"/>
              <a:t>How can this man give us His flesh to eat</a:t>
            </a:r>
            <a:r>
              <a:rPr lang="en-US" sz="2700" i="1" dirty="0"/>
              <a:t>?’”</a:t>
            </a:r>
            <a:r>
              <a:rPr lang="en-US" sz="2700" dirty="0"/>
              <a:t> (verse 52)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Jesus doesn’t back away from this </a:t>
            </a:r>
            <a:r>
              <a:rPr lang="en-US" sz="2700" i="1" dirty="0"/>
              <a:t>“</a:t>
            </a:r>
            <a:r>
              <a:rPr lang="en-US" sz="2700" b="1" i="1" dirty="0"/>
              <a:t>difficult statement</a:t>
            </a:r>
            <a:r>
              <a:rPr lang="en-US" sz="2700" i="1" dirty="0"/>
              <a:t>”</a:t>
            </a:r>
            <a:r>
              <a:rPr lang="en-US" sz="2700" dirty="0"/>
              <a:t> (verse 60):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i="1" dirty="0"/>
              <a:t>“Unless you eat the flesh of the Son of Man and drink His blood, </a:t>
            </a:r>
            <a:r>
              <a:rPr lang="en-US" sz="2700" b="1" i="1" dirty="0"/>
              <a:t>you have no life in yourselves</a:t>
            </a:r>
            <a:r>
              <a:rPr lang="en-US" sz="2700" i="1" dirty="0"/>
              <a:t>. He who eats My flesh and drinks My blood </a:t>
            </a:r>
            <a:r>
              <a:rPr lang="en-US" sz="2700" b="1" i="1" dirty="0"/>
              <a:t>has eternal life</a:t>
            </a:r>
            <a:r>
              <a:rPr lang="en-US" sz="2700" i="1" dirty="0"/>
              <a:t>, and </a:t>
            </a:r>
            <a:r>
              <a:rPr lang="en-US" sz="2700" b="1" i="1" dirty="0"/>
              <a:t>I will raise him up on the last day</a:t>
            </a:r>
            <a:r>
              <a:rPr lang="en-US" sz="2700" i="1" dirty="0"/>
              <a:t>.” </a:t>
            </a:r>
            <a:r>
              <a:rPr lang="en-US" sz="2700" dirty="0"/>
              <a:t>(verses 53-54)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Literal consumption of flesh and blood was against the Law. A devout Jew would find such literal talk detestable.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Jesus goal was to get this crowd to appreciate the spiritual lesson He is trying to convey.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AC52F-A7DB-4B7D-9758-C96A617B8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78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3108</TotalTime>
  <Words>542</Words>
  <Application>Microsoft Office PowerPoint</Application>
  <PresentationFormat>On-screen Show (4:3)</PresentationFormat>
  <Paragraphs>37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6</cp:revision>
  <dcterms:created xsi:type="dcterms:W3CDTF">2011-11-13T00:33:04Z</dcterms:created>
  <dcterms:modified xsi:type="dcterms:W3CDTF">2020-03-06T01:18:20Z</dcterms:modified>
</cp:coreProperties>
</file>